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51" autoAdjust="0"/>
  </p:normalViewPr>
  <p:slideViewPr>
    <p:cSldViewPr snapToGrid="0">
      <p:cViewPr varScale="1">
        <p:scale>
          <a:sx n="68" d="100"/>
          <a:sy n="68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FFCB3-8465-4AD6-A06E-6A7627DB2C6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D9F38-8684-479A-AE35-171A5050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D9F38-8684-479A-AE35-171A5050DE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78FC-434E-4457-BC42-0B0E7B8F8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B4396-CCF9-4CFA-B145-C2E4C873C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8C44-9EE7-4691-9EB9-53ED2F1E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6BE5-9489-4D00-BB7C-C45C1A9B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3918-6305-4BEA-B980-25871BB6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39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2366-5CA7-4746-AA8F-7EF7F1A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D170C-1CA6-4B55-8AAD-96CBE085D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0352-35A0-4085-B66E-3161E565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EE87A-A05E-4A45-B5EB-AD76DA49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0F8A5-A404-44B6-A205-19118B79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40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937BC-4B85-4A10-8317-91A018C44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90F7D-3BC2-46ED-911B-ADB425EF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726C-07CC-4EBC-B3C8-5F8D5667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5978A-A175-4C5C-BA7A-DFEF2711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0E9C7-07EC-4257-BC5B-E6185E0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08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55B6-8022-42FB-8BF2-4F27E348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1CE6-9437-4B0F-858E-E67F7699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04647-D20B-46C2-A4FF-695A86C5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9290-A422-4B70-95A3-542AA56E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A62A8-1E16-4AB1-A946-53E79603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95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67A6-5E52-4BF3-88D5-EDCE9A24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0900A-0D3B-4134-A146-5DD94656D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12EA2-F355-4C89-B9A7-D15547D5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570A7-B42B-4EC3-9D83-0EBDF4B0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6BBE-28AD-4A70-86F5-6E4AF96C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532F-7F95-4DA1-BE89-DD3797EC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F77B-B148-4EC5-8FD1-F7CFDDF8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F2197-FA2F-48F1-8F44-25B351C6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C1D1-C881-477C-B0BF-1B002D12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38821-4F39-4469-95CE-695A2C89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CC2AE-F0C1-44B8-9B1F-9F077902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86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083C-1F30-4DA3-936A-541DD880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1F5D3-0A7B-40FE-B46E-60F5A1BA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DB2D-BF15-4133-91D8-ECBDF3C2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D8CDB-8841-4C9F-AA38-A197E7DC2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31D2C-E8D4-4612-8EE6-700ADC9F4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D8A52-1E4D-4EDC-AC05-10D518D4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F05FC-3CA3-43BC-BE9D-CCC10B7A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88D0E-FF81-4936-8CFF-9C0C5A31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3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3468-F8C4-4F3D-A4DB-E6ED992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C5116-2B6B-46E4-A13F-97C655A8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95CED-7716-4916-93A5-DC9E8A47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817F8-7DD6-439B-B1E9-E300E584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36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087F0-8872-4965-856E-00B76A81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CCDEE-0B74-48D5-92E5-CA3F3C11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378DF-D231-467B-AE52-9810E5B6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41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22AF-E37E-4205-849F-712B1DC6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8AE1-B3AB-4182-A753-3C36F74A9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BD9BC-FAC3-4C0F-A2C0-E7817180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2C293-8D6D-44AB-9A51-97080A96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EF513-13FC-43E4-A47D-B7065884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2232-DB86-4ADE-8B36-11C7A048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71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371C-F4D1-4781-890E-58A24432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399E0-1E35-4382-9F8C-CF7800319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05B9F-3661-450E-9D07-FFF644731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123D3-673A-4201-A5E9-091EC149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8E350-6BC0-4151-A4E0-5C437E0B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9F7A7-7BE0-41B8-9603-7EA07AB2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3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E46E-2B88-4E68-A538-77F1A359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AF49-21AA-4115-8FC3-3200BD4BA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B8C4-50CB-46C6-9A9B-9088FB313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3CC2-3A2F-4C76-8741-9E5C62D79EC1}" type="datetimeFigureOut">
              <a:rPr lang="en-IN" smtClean="0"/>
              <a:t>22-01-2021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C644C-969E-4E8D-B365-CB21FC3D68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C32BA-90C8-4CD0-A1C1-EA0414E29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24E9-C4F3-4656-8539-649C209E6E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72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28600"/>
            <a:ext cx="8686800" cy="419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am tasteless.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am colorless.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am shapeless.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am </a:t>
            </a:r>
            <a:r>
              <a:rPr lang="en-US" sz="4400" b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odourless</a:t>
            </a:r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 without me, there is no life.</a:t>
            </a:r>
          </a:p>
        </p:txBody>
      </p:sp>
      <p:sp>
        <p:nvSpPr>
          <p:cNvPr id="5" name="Scroll: Horizontal 2">
            <a:extLst>
              <a:ext uri="{FF2B5EF4-FFF2-40B4-BE49-F238E27FC236}">
                <a16:creationId xmlns:a16="http://schemas.microsoft.com/office/drawing/2014/main" id="{7D0BFA9D-D0EE-4926-8230-FA3A65478D2E}"/>
              </a:ext>
            </a:extLst>
          </p:cNvPr>
          <p:cNvSpPr/>
          <p:nvPr/>
        </p:nvSpPr>
        <p:spPr>
          <a:xfrm>
            <a:off x="990600" y="4191000"/>
            <a:ext cx="5071353" cy="1752600"/>
          </a:xfrm>
          <a:prstGeom prst="horizontalScroll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BBC28-F175-4960-8679-54ACFA3F2BC8}"/>
              </a:ext>
            </a:extLst>
          </p:cNvPr>
          <p:cNvSpPr txBox="1"/>
          <p:nvPr/>
        </p:nvSpPr>
        <p:spPr>
          <a:xfrm>
            <a:off x="1160023" y="4499401"/>
            <a:ext cx="47325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you tell me who am I??????</a:t>
            </a:r>
          </a:p>
        </p:txBody>
      </p:sp>
      <p:pic>
        <p:nvPicPr>
          <p:cNvPr id="7" name="Picture 2" descr="Confused Question Mark Sticker by CsaK for iOS &amp; Android | GIPHY">
            <a:extLst>
              <a:ext uri="{FF2B5EF4-FFF2-40B4-BE49-F238E27FC236}">
                <a16:creationId xmlns:a16="http://schemas.microsoft.com/office/drawing/2014/main" id="{D95CA2D4-AAED-4CC4-B8D0-5C12386F76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9" y="3121280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8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Water Cycle">
            <a:extLst>
              <a:ext uri="{FF2B5EF4-FFF2-40B4-BE49-F238E27FC236}">
                <a16:creationId xmlns:a16="http://schemas.microsoft.com/office/drawing/2014/main" id="{3F9900D9-3916-4099-BBA5-5D21938311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695325"/>
            <a:ext cx="9743792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9E557-3B6C-4C37-96EE-EB6363ED994F}"/>
              </a:ext>
            </a:extLst>
          </p:cNvPr>
          <p:cNvSpPr txBox="1"/>
          <p:nvPr/>
        </p:nvSpPr>
        <p:spPr>
          <a:xfrm>
            <a:off x="1695308" y="2085975"/>
            <a:ext cx="8582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Arial Black" panose="020B0A04020102020204" pitchFamily="34" charset="0"/>
              </a:rPr>
              <a:t>Water cycle</a:t>
            </a:r>
            <a:endParaRPr lang="en-IN" sz="96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5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47764-1F6C-40FB-85D8-3496DDAE4A18}"/>
              </a:ext>
            </a:extLst>
          </p:cNvPr>
          <p:cNvSpPr txBox="1"/>
          <p:nvPr/>
        </p:nvSpPr>
        <p:spPr>
          <a:xfrm>
            <a:off x="2233612" y="455711"/>
            <a:ext cx="8582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Arial Black" panose="020B0A04020102020204" pitchFamily="34" charset="0"/>
              </a:rPr>
              <a:t>Water cycle</a:t>
            </a:r>
            <a:endParaRPr lang="en-IN" sz="96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5F7F6-498D-487C-A397-BE1AE4204858}"/>
              </a:ext>
            </a:extLst>
          </p:cNvPr>
          <p:cNvSpPr txBox="1"/>
          <p:nvPr/>
        </p:nvSpPr>
        <p:spPr>
          <a:xfrm>
            <a:off x="3805237" y="2219325"/>
            <a:ext cx="858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latin typeface="Arial Black" panose="020B0A04020102020204" pitchFamily="34" charset="0"/>
              </a:rPr>
              <a:t>Evaporation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DDF42-3598-4489-AF8B-8004D3B9CA8A}"/>
              </a:ext>
            </a:extLst>
          </p:cNvPr>
          <p:cNvSpPr txBox="1"/>
          <p:nvPr/>
        </p:nvSpPr>
        <p:spPr>
          <a:xfrm>
            <a:off x="3805237" y="3067050"/>
            <a:ext cx="858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latin typeface="Arial Black" panose="020B0A04020102020204" pitchFamily="34" charset="0"/>
              </a:rPr>
              <a:t>Condensation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3015C-F39E-4986-AD2A-7E9BE3D2DB99}"/>
              </a:ext>
            </a:extLst>
          </p:cNvPr>
          <p:cNvSpPr txBox="1"/>
          <p:nvPr/>
        </p:nvSpPr>
        <p:spPr>
          <a:xfrm>
            <a:off x="3805237" y="3914775"/>
            <a:ext cx="858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latin typeface="Arial Black" panose="020B0A04020102020204" pitchFamily="34" charset="0"/>
              </a:rPr>
              <a:t>Precipitation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061D4-A1C6-4459-9FC3-8138C217788B}"/>
              </a:ext>
            </a:extLst>
          </p:cNvPr>
          <p:cNvSpPr txBox="1"/>
          <p:nvPr/>
        </p:nvSpPr>
        <p:spPr>
          <a:xfrm>
            <a:off x="3805237" y="4816615"/>
            <a:ext cx="858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>
                <a:latin typeface="Arial Black" panose="020B0A04020102020204" pitchFamily="34" charset="0"/>
              </a:rPr>
              <a:t>Accumulation</a:t>
            </a:r>
            <a:endParaRPr lang="en-IN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18B147-243A-4B69-BD49-C537A0745C5B}"/>
              </a:ext>
            </a:extLst>
          </p:cNvPr>
          <p:cNvSpPr txBox="1"/>
          <p:nvPr/>
        </p:nvSpPr>
        <p:spPr>
          <a:xfrm>
            <a:off x="721215" y="5145404"/>
            <a:ext cx="10409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latin typeface="Agency FB" panose="020B0503020202020204" pitchFamily="34" charset="0"/>
              </a:rPr>
              <a:t>Evaporation</a:t>
            </a:r>
            <a:r>
              <a:rPr lang="en-US" sz="3600" dirty="0">
                <a:latin typeface="Agency FB" panose="020B0503020202020204" pitchFamily="34" charset="0"/>
              </a:rPr>
              <a:t> is a process by which water gets converted from a liquid form to vapor form.</a:t>
            </a:r>
            <a:endParaRPr lang="en-IN" sz="3600" dirty="0">
              <a:latin typeface="Agency FB" panose="020B0503020202020204" pitchFamily="34" charset="0"/>
            </a:endParaRPr>
          </a:p>
        </p:txBody>
      </p:sp>
      <p:pic>
        <p:nvPicPr>
          <p:cNvPr id="5" name="Picture 2" descr="Cinemagraphs on Behance">
            <a:extLst>
              <a:ext uri="{FF2B5EF4-FFF2-40B4-BE49-F238E27FC236}">
                <a16:creationId xmlns:a16="http://schemas.microsoft.com/office/drawing/2014/main" id="{D83A3FB7-1CD6-4803-A524-5E78152AB0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98" y="864524"/>
            <a:ext cx="6475734" cy="36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9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18B147-243A-4B69-BD49-C537A0745C5B}"/>
              </a:ext>
            </a:extLst>
          </p:cNvPr>
          <p:cNvSpPr txBox="1"/>
          <p:nvPr/>
        </p:nvSpPr>
        <p:spPr>
          <a:xfrm>
            <a:off x="721215" y="5145404"/>
            <a:ext cx="10409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latin typeface="Agency FB" panose="020B0503020202020204" pitchFamily="34" charset="0"/>
              </a:rPr>
              <a:t>Condensation</a:t>
            </a:r>
            <a:r>
              <a:rPr lang="en-US" sz="3600" dirty="0">
                <a:latin typeface="Agency FB" panose="020B0503020202020204" pitchFamily="34" charset="0"/>
              </a:rPr>
              <a:t> is the process by which water vapor turns into liquid.</a:t>
            </a:r>
            <a:endParaRPr lang="en-IN" sz="3600" dirty="0">
              <a:latin typeface="Agency FB" panose="020B0503020202020204" pitchFamily="34" charset="0"/>
            </a:endParaRPr>
          </a:p>
        </p:txBody>
      </p:sp>
      <p:pic>
        <p:nvPicPr>
          <p:cNvPr id="2050" name="Picture 2" descr="Animated image showing wisps of a cloud escaping from a glass container">
            <a:extLst>
              <a:ext uri="{FF2B5EF4-FFF2-40B4-BE49-F238E27FC236}">
                <a16:creationId xmlns:a16="http://schemas.microsoft.com/office/drawing/2014/main" id="{EBBF2214-7EE8-4E44-A959-1404DF8619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04" y="997527"/>
            <a:ext cx="6855706" cy="37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18B147-243A-4B69-BD49-C537A0745C5B}"/>
              </a:ext>
            </a:extLst>
          </p:cNvPr>
          <p:cNvSpPr txBox="1"/>
          <p:nvPr/>
        </p:nvSpPr>
        <p:spPr>
          <a:xfrm>
            <a:off x="779404" y="5649273"/>
            <a:ext cx="10409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latin typeface="Agency FB" panose="020B0503020202020204" pitchFamily="34" charset="0"/>
              </a:rPr>
              <a:t>Precipitation</a:t>
            </a:r>
            <a:r>
              <a:rPr lang="en-IN" sz="3600" dirty="0">
                <a:latin typeface="Agency FB" panose="020B0503020202020204" pitchFamily="34" charset="0"/>
              </a:rPr>
              <a:t> - </a:t>
            </a:r>
            <a:r>
              <a:rPr lang="en-US" sz="3600" dirty="0">
                <a:latin typeface="Agency FB" panose="020B0503020202020204" pitchFamily="34" charset="0"/>
              </a:rPr>
              <a:t>water that falls to the earth as hail, mist, rain, sleet, or snow. </a:t>
            </a:r>
            <a:endParaRPr lang="en-IN" sz="3600" dirty="0">
              <a:latin typeface="Agency FB" panose="020B0503020202020204" pitchFamily="34" charset="0"/>
            </a:endParaRPr>
          </a:p>
        </p:txBody>
      </p:sp>
      <p:pic>
        <p:nvPicPr>
          <p:cNvPr id="2050" name="Picture 2" descr="It's hail season. Are you prepared?">
            <a:extLst>
              <a:ext uri="{FF2B5EF4-FFF2-40B4-BE49-F238E27FC236}">
                <a16:creationId xmlns:a16="http://schemas.microsoft.com/office/drawing/2014/main" id="{DA70B7A5-7F14-4918-A186-322D6DF2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78" y="825067"/>
            <a:ext cx="2814365" cy="148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ihang Mountains surrounded by clouds and mist is a bucolic sight - CGTN">
            <a:extLst>
              <a:ext uri="{FF2B5EF4-FFF2-40B4-BE49-F238E27FC236}">
                <a16:creationId xmlns:a16="http://schemas.microsoft.com/office/drawing/2014/main" id="{7C4BDEE6-DB3B-473C-B39A-1C72F37D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59" y="831940"/>
            <a:ext cx="2690552" cy="14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in and Cooler Temps For the Quad Cities This Week">
            <a:extLst>
              <a:ext uri="{FF2B5EF4-FFF2-40B4-BE49-F238E27FC236}">
                <a16:creationId xmlns:a16="http://schemas.microsoft.com/office/drawing/2014/main" id="{3FEDBCC2-8791-457B-8F92-D7E3980A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78" y="2979478"/>
            <a:ext cx="2747955" cy="20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sleet? | The Why Files">
            <a:extLst>
              <a:ext uri="{FF2B5EF4-FFF2-40B4-BE49-F238E27FC236}">
                <a16:creationId xmlns:a16="http://schemas.microsoft.com/office/drawing/2014/main" id="{6800F1AF-BFEF-4883-A572-958CD354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59" y="2977665"/>
            <a:ext cx="2690552" cy="20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nchorage breaks snow record for New Year's Day following the warmest Dec.  31 on record - Anchorage Daily News">
            <a:extLst>
              <a:ext uri="{FF2B5EF4-FFF2-40B4-BE49-F238E27FC236}">
                <a16:creationId xmlns:a16="http://schemas.microsoft.com/office/drawing/2014/main" id="{15377CD3-CF1A-47F9-B75A-F1FA9FB0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45" y="1805868"/>
            <a:ext cx="2541109" cy="16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47CA29-DFAB-41DE-9651-65B771DCC265}"/>
              </a:ext>
            </a:extLst>
          </p:cNvPr>
          <p:cNvSpPr txBox="1"/>
          <p:nvPr/>
        </p:nvSpPr>
        <p:spPr>
          <a:xfrm>
            <a:off x="2682933" y="245809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hail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F1A52-B054-4CB8-8E56-E3270A8F287D}"/>
              </a:ext>
            </a:extLst>
          </p:cNvPr>
          <p:cNvSpPr txBox="1"/>
          <p:nvPr/>
        </p:nvSpPr>
        <p:spPr>
          <a:xfrm>
            <a:off x="8780317" y="246588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mist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269B9-20FA-48E0-A1BF-916D1CC60957}"/>
              </a:ext>
            </a:extLst>
          </p:cNvPr>
          <p:cNvSpPr txBox="1"/>
          <p:nvPr/>
        </p:nvSpPr>
        <p:spPr>
          <a:xfrm>
            <a:off x="2682933" y="5173321"/>
            <a:ext cx="743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rain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C5648-3844-4818-8B36-CBA0414E220B}"/>
              </a:ext>
            </a:extLst>
          </p:cNvPr>
          <p:cNvSpPr txBox="1"/>
          <p:nvPr/>
        </p:nvSpPr>
        <p:spPr>
          <a:xfrm>
            <a:off x="8682644" y="5173321"/>
            <a:ext cx="743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sleet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5A2F4-A3AA-4331-B34C-D5262D14CA60}"/>
              </a:ext>
            </a:extLst>
          </p:cNvPr>
          <p:cNvSpPr txBox="1"/>
          <p:nvPr/>
        </p:nvSpPr>
        <p:spPr>
          <a:xfrm>
            <a:off x="5731625" y="3673510"/>
            <a:ext cx="8059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snow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8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6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18B147-243A-4B69-BD49-C537A0745C5B}"/>
              </a:ext>
            </a:extLst>
          </p:cNvPr>
          <p:cNvSpPr txBox="1"/>
          <p:nvPr/>
        </p:nvSpPr>
        <p:spPr>
          <a:xfrm>
            <a:off x="891236" y="5111967"/>
            <a:ext cx="10409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>
                <a:latin typeface="Agency FB" panose="020B0503020202020204" pitchFamily="34" charset="0"/>
              </a:rPr>
              <a:t>Accumulation</a:t>
            </a:r>
            <a:r>
              <a:rPr lang="en-US" sz="3600" dirty="0">
                <a:latin typeface="Agency FB" panose="020B0503020202020204" pitchFamily="34" charset="0"/>
              </a:rPr>
              <a:t> is the process of water collecting in rivers, lakes, streams, oceans and other bodies of water.</a:t>
            </a:r>
            <a:endParaRPr lang="en-IN" sz="3600" dirty="0">
              <a:latin typeface="Agency FB" panose="020B0503020202020204" pitchFamily="34" charset="0"/>
            </a:endParaRPr>
          </a:p>
        </p:txBody>
      </p:sp>
      <p:pic>
        <p:nvPicPr>
          <p:cNvPr id="2" name="Picture 2" descr="Landforms &amp; Bodies of Water Picture Sort by Learning Little Ones">
            <a:extLst>
              <a:ext uri="{FF2B5EF4-FFF2-40B4-BE49-F238E27FC236}">
                <a16:creationId xmlns:a16="http://schemas.microsoft.com/office/drawing/2014/main" id="{81B6822D-DD63-4DDE-A782-CD26689E2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188" b="68097"/>
          <a:stretch/>
        </p:blipFill>
        <p:spPr bwMode="auto">
          <a:xfrm>
            <a:off x="6503323" y="3008394"/>
            <a:ext cx="3632663" cy="18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andforms &amp; Bodies of Water Picture Sort by Learning Little Ones">
            <a:extLst>
              <a:ext uri="{FF2B5EF4-FFF2-40B4-BE49-F238E27FC236}">
                <a16:creationId xmlns:a16="http://schemas.microsoft.com/office/drawing/2014/main" id="{5538FC96-9C5D-41C9-89CA-79E254344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7" t="285" r="1531" b="67813"/>
          <a:stretch/>
        </p:blipFill>
        <p:spPr bwMode="auto">
          <a:xfrm>
            <a:off x="6278878" y="745091"/>
            <a:ext cx="3632663" cy="18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ndforms &amp; Bodies of Water Picture Sort by Learning Little Ones">
            <a:extLst>
              <a:ext uri="{FF2B5EF4-FFF2-40B4-BE49-F238E27FC236}">
                <a16:creationId xmlns:a16="http://schemas.microsoft.com/office/drawing/2014/main" id="{FA133F58-38D5-4EF3-AAFC-E0F995086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2" t="33349" r="1276" b="34749"/>
          <a:stretch/>
        </p:blipFill>
        <p:spPr bwMode="auto">
          <a:xfrm>
            <a:off x="2017219" y="3008394"/>
            <a:ext cx="3632663" cy="18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ndforms &amp; Bodies of Water Picture Sort by Learning Little Ones">
            <a:extLst>
              <a:ext uri="{FF2B5EF4-FFF2-40B4-BE49-F238E27FC236}">
                <a16:creationId xmlns:a16="http://schemas.microsoft.com/office/drawing/2014/main" id="{5908037B-B980-4D00-A15A-762B84720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33699" r="50656" b="36315"/>
          <a:stretch/>
        </p:blipFill>
        <p:spPr bwMode="auto">
          <a:xfrm>
            <a:off x="1882836" y="573619"/>
            <a:ext cx="3632663" cy="17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4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w does rain form and what is the water cycle? on Make a GIF">
            <a:extLst>
              <a:ext uri="{FF2B5EF4-FFF2-40B4-BE49-F238E27FC236}">
                <a16:creationId xmlns:a16="http://schemas.microsoft.com/office/drawing/2014/main" id="{C53220BC-DEF3-4E53-AF2F-0950DB2EEA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09" y="739833"/>
            <a:ext cx="2969457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earn Latent heat and specific heat in 2 minutes.">
            <a:extLst>
              <a:ext uri="{FF2B5EF4-FFF2-40B4-BE49-F238E27FC236}">
                <a16:creationId xmlns:a16="http://schemas.microsoft.com/office/drawing/2014/main" id="{4FDD7D97-9B0F-4F97-8864-07CF13ECD8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09" y="3965170"/>
            <a:ext cx="2969457" cy="20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ainy Day Umbrella GIF - Find &amp; Share on GIPHY">
            <a:extLst>
              <a:ext uri="{FF2B5EF4-FFF2-40B4-BE49-F238E27FC236}">
                <a16:creationId xmlns:a16="http://schemas.microsoft.com/office/drawing/2014/main" id="{F719DB0A-B9E6-4721-BFBD-9EB78424E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88" y="739832"/>
            <a:ext cx="3044960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r1mpsy: Sketch #17 River - Real Time VFX">
            <a:extLst>
              <a:ext uri="{FF2B5EF4-FFF2-40B4-BE49-F238E27FC236}">
                <a16:creationId xmlns:a16="http://schemas.microsoft.com/office/drawing/2014/main" id="{5B7C05D7-70DE-4400-A399-D110C16056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87" y="3965170"/>
            <a:ext cx="3044961" cy="19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F3FAE-1D27-4668-96EB-DA99393C8BFE}"/>
              </a:ext>
            </a:extLst>
          </p:cNvPr>
          <p:cNvSpPr txBox="1"/>
          <p:nvPr/>
        </p:nvSpPr>
        <p:spPr>
          <a:xfrm>
            <a:off x="7895013" y="611816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Evaporation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1C4C8-2A30-4EAE-96E9-29DFAA17E3E1}"/>
              </a:ext>
            </a:extLst>
          </p:cNvPr>
          <p:cNvSpPr txBox="1"/>
          <p:nvPr/>
        </p:nvSpPr>
        <p:spPr>
          <a:xfrm>
            <a:off x="7781406" y="276456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Condensation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D2894-E230-4512-BC3F-2DCC86A2B1CA}"/>
              </a:ext>
            </a:extLst>
          </p:cNvPr>
          <p:cNvSpPr txBox="1"/>
          <p:nvPr/>
        </p:nvSpPr>
        <p:spPr>
          <a:xfrm>
            <a:off x="2663537" y="276456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Precipitation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13B454-4B6F-418A-B545-217B33FDAC6E}"/>
              </a:ext>
            </a:extLst>
          </p:cNvPr>
          <p:cNvSpPr txBox="1"/>
          <p:nvPr/>
        </p:nvSpPr>
        <p:spPr>
          <a:xfrm>
            <a:off x="2663537" y="609323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Accumulation</a:t>
            </a:r>
            <a:endParaRPr lang="en-IN" b="1" dirty="0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5B7723E2-6396-438E-9760-8FCBC3A56194}"/>
              </a:ext>
            </a:extLst>
          </p:cNvPr>
          <p:cNvSpPr/>
          <p:nvPr/>
        </p:nvSpPr>
        <p:spPr>
          <a:xfrm rot="10800000">
            <a:off x="9930966" y="1687483"/>
            <a:ext cx="1097548" cy="2796343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657BD583-CF29-4C71-9EA7-0A258FD6D755}"/>
              </a:ext>
            </a:extLst>
          </p:cNvPr>
          <p:cNvSpPr/>
          <p:nvPr/>
        </p:nvSpPr>
        <p:spPr>
          <a:xfrm rot="5400000">
            <a:off x="5249019" y="-698264"/>
            <a:ext cx="1213473" cy="2680597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F9F6DF20-A96A-4433-B47F-6603B5E8815E}"/>
              </a:ext>
            </a:extLst>
          </p:cNvPr>
          <p:cNvSpPr/>
          <p:nvPr/>
        </p:nvSpPr>
        <p:spPr>
          <a:xfrm>
            <a:off x="853440" y="1728390"/>
            <a:ext cx="1097548" cy="2796343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F896DD27-C5AD-4925-A16A-E4B1351CBF0F}"/>
              </a:ext>
            </a:extLst>
          </p:cNvPr>
          <p:cNvSpPr/>
          <p:nvPr/>
        </p:nvSpPr>
        <p:spPr>
          <a:xfrm rot="15956630">
            <a:off x="5625090" y="4770324"/>
            <a:ext cx="1213473" cy="2680597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EADFF-2A26-4DFF-93F8-B5B04854E81E}"/>
              </a:ext>
            </a:extLst>
          </p:cNvPr>
          <p:cNvSpPr txBox="1"/>
          <p:nvPr/>
        </p:nvSpPr>
        <p:spPr>
          <a:xfrm>
            <a:off x="3867517" y="2972660"/>
            <a:ext cx="560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Water cycle</a:t>
            </a:r>
            <a:endParaRPr lang="en-IN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2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5" grpId="0" animBg="1"/>
      <p:bldP spid="13" grpId="0" animBg="1"/>
      <p:bldP spid="14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2930B-E9D9-45EB-B377-606777929579}"/>
              </a:ext>
            </a:extLst>
          </p:cNvPr>
          <p:cNvSpPr txBox="1"/>
          <p:nvPr/>
        </p:nvSpPr>
        <p:spPr>
          <a:xfrm>
            <a:off x="489236" y="0"/>
            <a:ext cx="110232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Homework</a:t>
            </a:r>
          </a:p>
          <a:p>
            <a:pPr algn="ctr"/>
            <a:r>
              <a:rPr lang="en-US" sz="4000" b="1" dirty="0"/>
              <a:t>Draw this picture in notebook and </a:t>
            </a:r>
            <a:r>
              <a:rPr lang="en-US" sz="4000" b="1" dirty="0" err="1"/>
              <a:t>colour</a:t>
            </a:r>
            <a:r>
              <a:rPr lang="en-US" sz="4000" b="1" dirty="0"/>
              <a:t> it.</a:t>
            </a:r>
          </a:p>
        </p:txBody>
      </p:sp>
      <p:pic>
        <p:nvPicPr>
          <p:cNvPr id="1026" name="Picture 2" descr="Printable water cycle worksheets for preschools | Water cycle worksheet, Water  cycle, Water cycle for ki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10992" r="3831" b="8251"/>
          <a:stretch/>
        </p:blipFill>
        <p:spPr bwMode="auto">
          <a:xfrm>
            <a:off x="3999652" y="1538883"/>
            <a:ext cx="4392119" cy="49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3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136</Words>
  <Application>Microsoft Office PowerPoint</Application>
  <PresentationFormat>Widescreen</PresentationFormat>
  <Paragraphs>29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Aharoni</vt:lpstr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Jayaprakash JP</dc:creator>
  <cp:lastModifiedBy>Priya Balaji</cp:lastModifiedBy>
  <cp:revision>16</cp:revision>
  <dcterms:created xsi:type="dcterms:W3CDTF">2020-12-07T13:43:18Z</dcterms:created>
  <dcterms:modified xsi:type="dcterms:W3CDTF">2021-01-22T06:26:54Z</dcterms:modified>
</cp:coreProperties>
</file>